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93" autoAdjust="0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3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Fabio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Ferri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08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Febrary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90714" y="1589819"/>
            <a:ext cx="5137097" cy="345001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API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Web Scrapping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</TotalTime>
  <Words>1354</Words>
  <Application>Microsoft Office PowerPoint</Application>
  <PresentationFormat>Widescreen</PresentationFormat>
  <Paragraphs>237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FFERRI</cp:lastModifiedBy>
  <cp:revision>204</cp:revision>
  <dcterms:created xsi:type="dcterms:W3CDTF">2021-04-29T18:58:34Z</dcterms:created>
  <dcterms:modified xsi:type="dcterms:W3CDTF">2023-02-09T00:10:21Z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